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3" r:id="rId1"/>
  </p:sldMasterIdLst>
  <p:sldIdLst>
    <p:sldId id="256" r:id="rId2"/>
    <p:sldId id="284" r:id="rId3"/>
    <p:sldId id="286" r:id="rId4"/>
    <p:sldId id="283" r:id="rId5"/>
    <p:sldId id="285" r:id="rId6"/>
    <p:sldId id="287" r:id="rId7"/>
    <p:sldId id="288" r:id="rId8"/>
    <p:sldId id="289" r:id="rId9"/>
    <p:sldId id="290" r:id="rId10"/>
    <p:sldId id="291" r:id="rId11"/>
    <p:sldId id="298" r:id="rId12"/>
    <p:sldId id="292" r:id="rId13"/>
    <p:sldId id="293" r:id="rId14"/>
    <p:sldId id="294" r:id="rId15"/>
    <p:sldId id="303" r:id="rId16"/>
    <p:sldId id="295" r:id="rId17"/>
    <p:sldId id="296" r:id="rId18"/>
    <p:sldId id="299" r:id="rId19"/>
    <p:sldId id="297" r:id="rId20"/>
    <p:sldId id="301" r:id="rId21"/>
    <p:sldId id="30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DBD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27"/>
    <p:restoredTop sz="94706"/>
  </p:normalViewPr>
  <p:slideViewPr>
    <p:cSldViewPr snapToGrid="0" snapToObjects="1">
      <p:cViewPr varScale="1">
        <p:scale>
          <a:sx n="87" d="100"/>
          <a:sy n="87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03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9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4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1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2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F45327-4099-2C4F-852C-B55AF92B7D99}" type="datetimeFigureOut">
              <a:rPr lang="en-US" smtClean="0"/>
              <a:t>4/23/16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5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Relationship Id="rId3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122" y="758952"/>
            <a:ext cx="6100637" cy="3566160"/>
          </a:xfrm>
        </p:spPr>
        <p:txBody>
          <a:bodyPr>
            <a:normAutofit/>
          </a:bodyPr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en-US" dirty="0" smtClean="0"/>
              <a:t>Info </a:t>
            </a:r>
            <a:r>
              <a:rPr lang="en-US" dirty="0" smtClean="0"/>
              <a:t>498B </a:t>
            </a:r>
            <a:r>
              <a:rPr lang="en-US" dirty="0" smtClean="0"/>
              <a:t>– Android</a:t>
            </a:r>
          </a:p>
          <a:p>
            <a:pPr algn="r"/>
            <a:r>
              <a:rPr lang="en-US" dirty="0" smtClean="0"/>
              <a:t>Joel Ross</a:t>
            </a:r>
            <a:endParaRPr lang="en-US" dirty="0"/>
          </a:p>
          <a:p>
            <a:pPr algn="r"/>
            <a:r>
              <a:rPr lang="en-US" dirty="0" smtClean="0"/>
              <a:t>Spring</a:t>
            </a:r>
            <a:r>
              <a:rPr lang="en-US" dirty="0" smtClean="0"/>
              <a:t> </a:t>
            </a:r>
            <a:r>
              <a:rPr lang="en-US" dirty="0" smtClean="0"/>
              <a:t>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8932"/>
            <a:ext cx="201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Time of Flight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85361" y="1152940"/>
            <a:ext cx="1661491" cy="1681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5689" y="2658494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"It's 10:42:03.253!"</a:t>
            </a:r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 flipV="1">
            <a:off x="1223903" y="2437123"/>
            <a:ext cx="2374061" cy="793775"/>
          </a:xfrm>
          <a:prstGeom prst="wedgeEllipseCallou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42461" y="2005615"/>
            <a:ext cx="271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Time of Transmission (TOT)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62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Time of Flight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85361" y="1152940"/>
            <a:ext cx="1661491" cy="1681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5689" y="2658494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"It's 10:42:03.253!"</a:t>
            </a:r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 flipV="1">
            <a:off x="1223903" y="2437123"/>
            <a:ext cx="2374061" cy="793775"/>
          </a:xfrm>
          <a:prstGeom prst="wedgeEllipseCallou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399" y="4011809"/>
            <a:ext cx="2600601" cy="2264135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 flipH="1">
            <a:off x="4933260" y="2753139"/>
            <a:ext cx="3220278" cy="1679713"/>
          </a:xfrm>
          <a:prstGeom prst="wedgeEllipseCallou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96384" y="3131330"/>
            <a:ext cx="272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heard "</a:t>
            </a:r>
            <a:r>
              <a:rPr lang="en-US" i="1" dirty="0" smtClean="0"/>
              <a:t>It's 10:42:03.253!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at 10:24:03.256, so the </a:t>
            </a:r>
            <a:br>
              <a:rPr lang="en-US" dirty="0" smtClean="0"/>
            </a:br>
            <a:r>
              <a:rPr lang="en-US" dirty="0" smtClean="0"/>
              <a:t>satellite is .003sec away!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42461" y="2005615"/>
            <a:ext cx="271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Time of Transmission (TOT)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8692" y="2374947"/>
            <a:ext cx="214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Time of Arrival (TOA)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39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Trilateration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249" y="1152940"/>
            <a:ext cx="4999502" cy="482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0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GPS Limitations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806161"/>
            <a:ext cx="7620000" cy="275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417" y="4184374"/>
            <a:ext cx="2047461" cy="20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Cell </a:t>
            </a:r>
            <a:r>
              <a:rPr lang="en-US" dirty="0" smtClean="0"/>
              <a:t>Tower (GSM) </a:t>
            </a:r>
            <a:r>
              <a:rPr lang="en-US" dirty="0" smtClean="0"/>
              <a:t>Localization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7070" y="1535293"/>
            <a:ext cx="6009860" cy="40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Trilateration (Errors)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74" y="1402735"/>
            <a:ext cx="5286252" cy="41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4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err="1" smtClean="0"/>
              <a:t>WiFi</a:t>
            </a:r>
            <a:r>
              <a:rPr lang="en-US" dirty="0" smtClean="0"/>
              <a:t> Localization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147" y="1351721"/>
            <a:ext cx="5055705" cy="4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1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War Driving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347" y="1152940"/>
            <a:ext cx="6427305" cy="482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931" y="1932846"/>
            <a:ext cx="3912837" cy="2535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35" y="228600"/>
            <a:ext cx="4457699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0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Representing Location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34210" y="4331758"/>
            <a:ext cx="1064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Place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42912" y="4321296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829" y="1974170"/>
            <a:ext cx="3752228" cy="2108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9439" y="1974170"/>
            <a:ext cx="3774258" cy="212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Localization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"The process of determining location"</a:t>
            </a:r>
          </a:p>
        </p:txBody>
      </p:sp>
    </p:spTree>
    <p:extLst>
      <p:ext uri="{BB962C8B-B14F-4D97-AF65-F5344CB8AC3E}">
        <p14:creationId xmlns:p14="http://schemas.microsoft.com/office/powerpoint/2010/main" val="15030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Measuring Latitude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82" y="1503270"/>
            <a:ext cx="4580835" cy="416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 smtClean="0"/>
              <a:t>Latitude </a:t>
            </a:r>
            <a:r>
              <a:rPr lang="en-US" smtClean="0"/>
              <a:t>&amp; Longitude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369" y="1152940"/>
            <a:ext cx="5781261" cy="43359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0099" y="5488886"/>
            <a:ext cx="431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Rough</a:t>
            </a:r>
            <a:r>
              <a:rPr lang="en-US" dirty="0" smtClean="0"/>
              <a:t> approximation: .01 </a:t>
            </a:r>
            <a:r>
              <a:rPr lang="en-US" smtClean="0"/>
              <a:t>degrees ~= </a:t>
            </a:r>
            <a:r>
              <a:rPr lang="en-US" dirty="0" smtClean="0"/>
              <a:t>1 mile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71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User Context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Localization helps determine a person's </a:t>
            </a:r>
            <a:r>
              <a:rPr lang="en-US" sz="2800" b="1" dirty="0" smtClean="0"/>
              <a:t>context</a:t>
            </a:r>
            <a:r>
              <a:rPr lang="en-US" sz="2800" dirty="0" smtClean="0"/>
              <a:t>—what their situation/activity is!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400" dirty="0" smtClean="0"/>
              <a:t>Mobile phone location not necessarily a proxy for user location (see Patel et al. 2006)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450" y="2576302"/>
            <a:ext cx="2197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9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808" y="961473"/>
            <a:ext cx="7670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7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Ubiquitous Computing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529060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See also: </a:t>
            </a:r>
            <a:r>
              <a:rPr lang="en-US" sz="2400" i="1" dirty="0" smtClean="0"/>
              <a:t>Weiser, Mark </a:t>
            </a:r>
            <a:r>
              <a:rPr lang="en-US" sz="2400" i="1" dirty="0"/>
              <a:t>(</a:t>
            </a:r>
            <a:r>
              <a:rPr lang="en-US" sz="2400" i="1" dirty="0" smtClean="0"/>
              <a:t>1991) </a:t>
            </a:r>
            <a:r>
              <a:rPr lang="en-US" sz="2400" i="1" dirty="0"/>
              <a:t>The computer for the 21st century. </a:t>
            </a:r>
            <a:r>
              <a:rPr lang="en-US" sz="2400" i="1" dirty="0" smtClean="0"/>
              <a:t>Scientific American, Sept 94-100</a:t>
            </a:r>
            <a:endParaRPr lang="en-US" sz="24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558" y="1713947"/>
            <a:ext cx="7472883" cy="26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Localization History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Hightower, J. and </a:t>
            </a:r>
            <a:r>
              <a:rPr lang="en-US" sz="2400" dirty="0" err="1"/>
              <a:t>Borriello</a:t>
            </a:r>
            <a:r>
              <a:rPr lang="en-US" sz="2400" dirty="0"/>
              <a:t>, G. 2001. </a:t>
            </a:r>
            <a:r>
              <a:rPr lang="en-US" sz="2400" i="1" dirty="0"/>
              <a:t>Location systems for ubiquitous computing.</a:t>
            </a:r>
            <a:r>
              <a:rPr lang="en-US" sz="2400" dirty="0"/>
              <a:t> IEEE Computer, 34 (8), </a:t>
            </a:r>
            <a:r>
              <a:rPr lang="en-US" sz="2400" dirty="0" smtClean="0"/>
              <a:t>57-66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9487" y="3369364"/>
            <a:ext cx="139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Active Badge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773" y="2486857"/>
            <a:ext cx="4199933" cy="278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 smtClean="0"/>
              <a:t>Localization History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3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GPS: Global Positioning System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9487" y="3369364"/>
            <a:ext cx="101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satellites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37" y="1291435"/>
            <a:ext cx="6902726" cy="489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6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GPS: Global Positioning System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9487" y="3369364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778000"/>
            <a:ext cx="56261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</TotalTime>
  <Words>186</Words>
  <Application>Microsoft Macintosh PowerPoint</Application>
  <PresentationFormat>On-screen Show (4:3)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Calibri</vt:lpstr>
      <vt:lpstr>1_Retrospect</vt:lpstr>
      <vt:lpstr>Localization</vt:lpstr>
      <vt:lpstr>Localization</vt:lpstr>
      <vt:lpstr>User Context</vt:lpstr>
      <vt:lpstr>PowerPoint Presentation</vt:lpstr>
      <vt:lpstr>Ubiquitous Computing</vt:lpstr>
      <vt:lpstr>Localization History</vt:lpstr>
      <vt:lpstr>Localization History</vt:lpstr>
      <vt:lpstr>GPS: Global Positioning System</vt:lpstr>
      <vt:lpstr>GPS: Global Positioning System</vt:lpstr>
      <vt:lpstr>Time of Flight</vt:lpstr>
      <vt:lpstr>Time of Flight</vt:lpstr>
      <vt:lpstr>Trilateration</vt:lpstr>
      <vt:lpstr>GPS Limitations</vt:lpstr>
      <vt:lpstr>Cell Tower (GSM) Localization</vt:lpstr>
      <vt:lpstr>Trilateration (Errors)</vt:lpstr>
      <vt:lpstr>WiFi Localization</vt:lpstr>
      <vt:lpstr>War Driving</vt:lpstr>
      <vt:lpstr>PowerPoint Presentation</vt:lpstr>
      <vt:lpstr>Representing Location</vt:lpstr>
      <vt:lpstr>Measuring Latitude</vt:lpstr>
      <vt:lpstr>Latitude &amp; Longitude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Ross</dc:creator>
  <cp:lastModifiedBy>Joel Ross</cp:lastModifiedBy>
  <cp:revision>39</cp:revision>
  <cp:lastPrinted>2016-02-02T17:50:07Z</cp:lastPrinted>
  <dcterms:created xsi:type="dcterms:W3CDTF">2016-01-04T20:50:07Z</dcterms:created>
  <dcterms:modified xsi:type="dcterms:W3CDTF">2016-04-24T21:33:14Z</dcterms:modified>
</cp:coreProperties>
</file>